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0c5366d8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0c5366d8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ae09e26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ae09e26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0c5366d8d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0c5366d8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ae09e26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ae09e26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solidFill>
                  <a:schemeClr val="lt1"/>
                </a:solidFill>
              </a:rPr>
              <a:t>Mission Board</a:t>
            </a:r>
            <a:endParaRPr>
              <a:solidFill>
                <a:schemeClr val="lt1"/>
              </a:solidFill>
            </a:endParaRPr>
          </a:p>
        </p:txBody>
      </p:sp>
      <p:sp>
        <p:nvSpPr>
          <p:cNvPr id="55" name="Google Shape;55;p13"/>
          <p:cNvSpPr txBox="1"/>
          <p:nvPr>
            <p:ph idx="1" type="subTitle"/>
          </p:nvPr>
        </p:nvSpPr>
        <p:spPr>
          <a:xfrm>
            <a:off x="311700" y="3903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solidFill>
                  <a:srgbClr val="F3F3F3"/>
                </a:solidFill>
              </a:rPr>
              <a:t>De Leon Gonzalez Edgar Eliud</a:t>
            </a:r>
            <a:endParaRPr>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0"/>
            <a:ext cx="8520600" cy="205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solidFill>
                  <a:schemeClr val="lt1"/>
                </a:solidFill>
              </a:rPr>
              <a:t>¿Que es D&amp;D?</a:t>
            </a:r>
            <a:endParaRPr>
              <a:solidFill>
                <a:schemeClr val="lt1"/>
              </a:solidFill>
            </a:endParaRPr>
          </a:p>
        </p:txBody>
      </p:sp>
      <p:sp>
        <p:nvSpPr>
          <p:cNvPr id="61" name="Google Shape;61;p14"/>
          <p:cNvSpPr txBox="1"/>
          <p:nvPr>
            <p:ph idx="1" type="subTitle"/>
          </p:nvPr>
        </p:nvSpPr>
        <p:spPr>
          <a:xfrm>
            <a:off x="4383250" y="971550"/>
            <a:ext cx="3706200" cy="32004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lang="es">
                <a:solidFill>
                  <a:schemeClr val="lt1"/>
                </a:solidFill>
              </a:rPr>
              <a:t>Es un juego de rol de mesa enfocado en la </a:t>
            </a:r>
            <a:r>
              <a:rPr lang="es">
                <a:solidFill>
                  <a:schemeClr val="lt1"/>
                </a:solidFill>
              </a:rPr>
              <a:t>improvisación ayudándose de un sistema de probabilidades que se pueden manipular a favor o en contra</a:t>
            </a:r>
            <a:endParaRPr>
              <a:solidFill>
                <a:schemeClr val="lt1"/>
              </a:solidFill>
            </a:endParaRPr>
          </a:p>
        </p:txBody>
      </p:sp>
      <p:pic>
        <p:nvPicPr>
          <p:cNvPr id="62" name="Google Shape;62;p14"/>
          <p:cNvPicPr preferRelativeResize="0"/>
          <p:nvPr/>
        </p:nvPicPr>
        <p:blipFill>
          <a:blip r:embed="rId3">
            <a:alphaModFix/>
          </a:blip>
          <a:stretch>
            <a:fillRect/>
          </a:stretch>
        </p:blipFill>
        <p:spPr>
          <a:xfrm>
            <a:off x="651300" y="971550"/>
            <a:ext cx="3553775" cy="1998025"/>
          </a:xfrm>
          <a:prstGeom prst="rect">
            <a:avLst/>
          </a:prstGeom>
          <a:noFill/>
          <a:ln>
            <a:noFill/>
          </a:ln>
        </p:spPr>
      </p:pic>
      <p:pic>
        <p:nvPicPr>
          <p:cNvPr id="63" name="Google Shape;63;p14"/>
          <p:cNvPicPr preferRelativeResize="0"/>
          <p:nvPr/>
        </p:nvPicPr>
        <p:blipFill>
          <a:blip r:embed="rId4">
            <a:alphaModFix/>
          </a:blip>
          <a:stretch>
            <a:fillRect/>
          </a:stretch>
        </p:blipFill>
        <p:spPr>
          <a:xfrm>
            <a:off x="681000" y="3023700"/>
            <a:ext cx="3494375" cy="1890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5384475" y="1284575"/>
            <a:ext cx="36213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b="1" lang="es">
                <a:solidFill>
                  <a:srgbClr val="F3F3F3"/>
                </a:solidFill>
              </a:rPr>
              <a:t>¿Estás buscando un grupo con el que aventurarte en las profundidades de un calabozo cerca de ti? ¿O tal vez eres un maestro de mazmorras en busca de valientes aventureros dispuestos a enfrentarse a desafíos épicos en tu ciudad?</a:t>
            </a:r>
            <a:endParaRPr b="1">
              <a:solidFill>
                <a:srgbClr val="F3F3F3"/>
              </a:solidFill>
            </a:endParaRPr>
          </a:p>
          <a:p>
            <a:pPr indent="0" lvl="0" marL="0" rtl="0" algn="l">
              <a:spcBef>
                <a:spcPts val="1200"/>
              </a:spcBef>
              <a:spcAft>
                <a:spcPts val="0"/>
              </a:spcAft>
              <a:buNone/>
            </a:pPr>
            <a:r>
              <a:rPr b="1" lang="es">
                <a:solidFill>
                  <a:srgbClr val="F3F3F3"/>
                </a:solidFill>
              </a:rPr>
              <a:t>pues aquí puedes organizar o buscar partidas de Dungeon and Dragons con la comodidad que ofrece nuestro sitio web.</a:t>
            </a:r>
            <a:endParaRPr b="1">
              <a:solidFill>
                <a:srgbClr val="F3F3F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9" name="Google Shape;69;p15"/>
          <p:cNvSpPr/>
          <p:nvPr/>
        </p:nvSpPr>
        <p:spPr>
          <a:xfrm>
            <a:off x="311700" y="287537"/>
            <a:ext cx="8191796" cy="607086"/>
          </a:xfrm>
          <a:prstGeom prst="rect">
            <a:avLst/>
          </a:prstGeom>
        </p:spPr>
        <p:txBody>
          <a:bodyPr>
            <a:prstTxWarp prst="textPlain"/>
          </a:bodyPr>
          <a:lstStyle/>
          <a:p>
            <a:pPr lvl="0" algn="ctr"/>
            <a:r>
              <a:rPr b="0" i="0">
                <a:ln cap="flat" cmpd="sng" w="28575">
                  <a:solidFill>
                    <a:srgbClr val="351C75"/>
                  </a:solidFill>
                  <a:prstDash val="solid"/>
                  <a:round/>
                  <a:headEnd len="sm" w="sm" type="none"/>
                  <a:tailEnd len="sm" w="sm" type="none"/>
                </a:ln>
                <a:solidFill>
                  <a:schemeClr val="lt1"/>
                </a:solidFill>
                <a:latin typeface="Arial"/>
              </a:rPr>
              <a:t>Que es Mission Board ?</a:t>
            </a:r>
          </a:p>
        </p:txBody>
      </p:sp>
      <p:pic>
        <p:nvPicPr>
          <p:cNvPr id="70" name="Google Shape;70;p15"/>
          <p:cNvPicPr preferRelativeResize="0"/>
          <p:nvPr/>
        </p:nvPicPr>
        <p:blipFill>
          <a:blip r:embed="rId3">
            <a:alphaModFix/>
          </a:blip>
          <a:stretch>
            <a:fillRect/>
          </a:stretch>
        </p:blipFill>
        <p:spPr>
          <a:xfrm>
            <a:off x="311700" y="1335088"/>
            <a:ext cx="5002026" cy="2574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1214450" y="290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1"/>
                </a:solidFill>
              </a:rPr>
              <a:t>Nicho en el mercado actual y competencia</a:t>
            </a:r>
            <a:endParaRPr>
              <a:solidFill>
                <a:schemeClr val="lt1"/>
              </a:solidFill>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chemeClr val="lt1"/>
                </a:solidFill>
              </a:rPr>
              <a:t>Existen </a:t>
            </a:r>
            <a:r>
              <a:rPr lang="es">
                <a:solidFill>
                  <a:schemeClr val="lt1"/>
                </a:solidFill>
              </a:rPr>
              <a:t>múltiples</a:t>
            </a:r>
            <a:r>
              <a:rPr lang="es">
                <a:solidFill>
                  <a:schemeClr val="lt1"/>
                </a:solidFill>
              </a:rPr>
              <a:t> plataformas para el  juego en </a:t>
            </a:r>
            <a:r>
              <a:rPr lang="es">
                <a:solidFill>
                  <a:schemeClr val="lt1"/>
                </a:solidFill>
              </a:rPr>
              <a:t>línea</a:t>
            </a:r>
            <a:r>
              <a:rPr lang="es">
                <a:solidFill>
                  <a:schemeClr val="lt1"/>
                </a:solidFill>
              </a:rPr>
              <a:t>, desde oficiales </a:t>
            </a:r>
            <a:r>
              <a:rPr lang="es">
                <a:solidFill>
                  <a:schemeClr val="lt1"/>
                </a:solidFill>
              </a:rPr>
              <a:t>cómo</a:t>
            </a:r>
            <a:r>
              <a:rPr lang="es">
                <a:solidFill>
                  <a:schemeClr val="lt1"/>
                </a:solidFill>
              </a:rPr>
              <a:t> </a:t>
            </a:r>
            <a:r>
              <a:rPr lang="es">
                <a:solidFill>
                  <a:schemeClr val="lt1"/>
                </a:solidFill>
              </a:rPr>
              <a:t>D&amp;d Beyond</a:t>
            </a:r>
            <a:r>
              <a:rPr lang="es">
                <a:solidFill>
                  <a:schemeClr val="lt1"/>
                </a:solidFill>
              </a:rPr>
              <a:t>, hasta las </a:t>
            </a:r>
            <a:r>
              <a:rPr lang="es">
                <a:solidFill>
                  <a:schemeClr val="lt1"/>
                </a:solidFill>
              </a:rPr>
              <a:t>más</a:t>
            </a:r>
            <a:r>
              <a:rPr lang="es">
                <a:solidFill>
                  <a:schemeClr val="lt1"/>
                </a:solidFill>
              </a:rPr>
              <a:t> </a:t>
            </a:r>
            <a:r>
              <a:rPr lang="es">
                <a:solidFill>
                  <a:schemeClr val="lt1"/>
                </a:solidFill>
              </a:rPr>
              <a:t>públicas</a:t>
            </a:r>
            <a:r>
              <a:rPr lang="es">
                <a:solidFill>
                  <a:schemeClr val="lt1"/>
                </a:solidFill>
              </a:rPr>
              <a:t> </a:t>
            </a:r>
            <a:r>
              <a:rPr lang="es">
                <a:solidFill>
                  <a:schemeClr val="lt1"/>
                </a:solidFill>
              </a:rPr>
              <a:t>cómo</a:t>
            </a:r>
            <a:r>
              <a:rPr lang="es">
                <a:solidFill>
                  <a:schemeClr val="lt1"/>
                </a:solidFill>
              </a:rPr>
              <a:t> discord y reddit </a:t>
            </a:r>
            <a:br>
              <a:rPr lang="es">
                <a:solidFill>
                  <a:schemeClr val="lt1"/>
                </a:solidFill>
              </a:rPr>
            </a:br>
            <a:br>
              <a:rPr lang="es">
                <a:solidFill>
                  <a:schemeClr val="lt1"/>
                </a:solidFill>
              </a:rPr>
            </a:br>
            <a:r>
              <a:rPr lang="es">
                <a:solidFill>
                  <a:schemeClr val="lt1"/>
                </a:solidFill>
              </a:rPr>
              <a:t>Nuestro objetivo es cubrir las </a:t>
            </a:r>
            <a:r>
              <a:rPr lang="es">
                <a:solidFill>
                  <a:schemeClr val="lt1"/>
                </a:solidFill>
              </a:rPr>
              <a:t>necesidades</a:t>
            </a:r>
            <a:r>
              <a:rPr lang="es">
                <a:solidFill>
                  <a:schemeClr val="lt1"/>
                </a:solidFill>
              </a:rPr>
              <a:t> de los usuarios que buscan campañas locales y en </a:t>
            </a:r>
            <a:r>
              <a:rPr lang="es">
                <a:solidFill>
                  <a:schemeClr val="lt1"/>
                </a:solidFill>
              </a:rPr>
              <a:t>línea</a:t>
            </a:r>
            <a:r>
              <a:rPr lang="es">
                <a:solidFill>
                  <a:schemeClr val="lt1"/>
                </a:solidFill>
              </a:rPr>
              <a:t> y proteger a los usuarios de malas experiencias de juego, al igual que hacer </a:t>
            </a:r>
            <a:r>
              <a:rPr lang="es">
                <a:solidFill>
                  <a:schemeClr val="lt1"/>
                </a:solidFill>
              </a:rPr>
              <a:t>más</a:t>
            </a:r>
            <a:r>
              <a:rPr lang="es">
                <a:solidFill>
                  <a:schemeClr val="lt1"/>
                </a:solidFill>
              </a:rPr>
              <a:t> </a:t>
            </a:r>
            <a:r>
              <a:rPr lang="es">
                <a:solidFill>
                  <a:schemeClr val="lt1"/>
                </a:solidFill>
              </a:rPr>
              <a:t>dinámica</a:t>
            </a:r>
            <a:r>
              <a:rPr lang="es">
                <a:solidFill>
                  <a:schemeClr val="lt1"/>
                </a:solidFill>
              </a:rPr>
              <a:t> la </a:t>
            </a:r>
            <a:r>
              <a:rPr lang="es">
                <a:solidFill>
                  <a:schemeClr val="lt1"/>
                </a:solidFill>
              </a:rPr>
              <a:t>creación</a:t>
            </a:r>
            <a:r>
              <a:rPr lang="es">
                <a:solidFill>
                  <a:schemeClr val="lt1"/>
                </a:solidFill>
              </a:rPr>
              <a:t> de personajes</a:t>
            </a:r>
            <a:endParaRPr>
              <a:solidFill>
                <a:schemeClr val="lt1"/>
              </a:solidFill>
            </a:endParaRPr>
          </a:p>
        </p:txBody>
      </p:sp>
      <p:pic>
        <p:nvPicPr>
          <p:cNvPr id="77" name="Google Shape;77;p16"/>
          <p:cNvPicPr preferRelativeResize="0"/>
          <p:nvPr/>
        </p:nvPicPr>
        <p:blipFill>
          <a:blip r:embed="rId3">
            <a:alphaModFix/>
          </a:blip>
          <a:stretch>
            <a:fillRect/>
          </a:stretch>
        </p:blipFill>
        <p:spPr>
          <a:xfrm>
            <a:off x="432925" y="3195375"/>
            <a:ext cx="1753350" cy="1753350"/>
          </a:xfrm>
          <a:prstGeom prst="rect">
            <a:avLst/>
          </a:prstGeom>
          <a:noFill/>
          <a:ln>
            <a:noFill/>
          </a:ln>
        </p:spPr>
      </p:pic>
      <p:pic>
        <p:nvPicPr>
          <p:cNvPr id="78" name="Google Shape;78;p16"/>
          <p:cNvPicPr preferRelativeResize="0"/>
          <p:nvPr/>
        </p:nvPicPr>
        <p:blipFill>
          <a:blip r:embed="rId4">
            <a:alphaModFix/>
          </a:blip>
          <a:stretch>
            <a:fillRect/>
          </a:stretch>
        </p:blipFill>
        <p:spPr>
          <a:xfrm>
            <a:off x="2677200" y="3574775"/>
            <a:ext cx="1527899" cy="1160124"/>
          </a:xfrm>
          <a:prstGeom prst="rect">
            <a:avLst/>
          </a:prstGeom>
          <a:noFill/>
          <a:ln>
            <a:noFill/>
          </a:ln>
        </p:spPr>
      </p:pic>
      <p:pic>
        <p:nvPicPr>
          <p:cNvPr id="79" name="Google Shape;79;p16"/>
          <p:cNvPicPr preferRelativeResize="0"/>
          <p:nvPr/>
        </p:nvPicPr>
        <p:blipFill>
          <a:blip r:embed="rId5">
            <a:alphaModFix/>
          </a:blip>
          <a:stretch>
            <a:fillRect/>
          </a:stretch>
        </p:blipFill>
        <p:spPr>
          <a:xfrm>
            <a:off x="4422075" y="3251104"/>
            <a:ext cx="2918973" cy="1641900"/>
          </a:xfrm>
          <a:prstGeom prst="rect">
            <a:avLst/>
          </a:prstGeom>
          <a:noFill/>
          <a:ln>
            <a:noFill/>
          </a:ln>
        </p:spPr>
      </p:pic>
      <p:pic>
        <p:nvPicPr>
          <p:cNvPr id="80" name="Google Shape;80;p16"/>
          <p:cNvPicPr preferRelativeResize="0"/>
          <p:nvPr/>
        </p:nvPicPr>
        <p:blipFill>
          <a:blip r:embed="rId6">
            <a:alphaModFix/>
          </a:blip>
          <a:stretch>
            <a:fillRect/>
          </a:stretch>
        </p:blipFill>
        <p:spPr>
          <a:xfrm>
            <a:off x="7210400" y="3008051"/>
            <a:ext cx="1997376" cy="1997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220650" y="2340100"/>
            <a:ext cx="8702700" cy="1633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b="1" lang="es">
                <a:solidFill>
                  <a:schemeClr val="lt1"/>
                </a:solidFill>
              </a:rPr>
              <a:t>Buscamos mejorar la </a:t>
            </a:r>
            <a:r>
              <a:rPr b="1" lang="es">
                <a:solidFill>
                  <a:schemeClr val="lt1"/>
                </a:solidFill>
              </a:rPr>
              <a:t>experiencia</a:t>
            </a:r>
            <a:r>
              <a:rPr b="1" lang="es">
                <a:solidFill>
                  <a:schemeClr val="lt1"/>
                </a:solidFill>
              </a:rPr>
              <a:t> y </a:t>
            </a:r>
            <a:r>
              <a:rPr b="1" lang="es">
                <a:solidFill>
                  <a:schemeClr val="lt1"/>
                </a:solidFill>
              </a:rPr>
              <a:t>accesibilidad</a:t>
            </a:r>
            <a:r>
              <a:rPr b="1" lang="es">
                <a:solidFill>
                  <a:schemeClr val="lt1"/>
                </a:solidFill>
              </a:rPr>
              <a:t> de las campañas, </a:t>
            </a:r>
            <a:r>
              <a:rPr b="1" lang="es">
                <a:solidFill>
                  <a:schemeClr val="lt1"/>
                </a:solidFill>
              </a:rPr>
              <a:t>enfocándonos</a:t>
            </a:r>
            <a:r>
              <a:rPr b="1" lang="es">
                <a:solidFill>
                  <a:schemeClr val="lt1"/>
                </a:solidFill>
              </a:rPr>
              <a:t> en la </a:t>
            </a:r>
            <a:r>
              <a:rPr b="1" lang="es">
                <a:solidFill>
                  <a:schemeClr val="lt1"/>
                </a:solidFill>
              </a:rPr>
              <a:t>reputación</a:t>
            </a:r>
            <a:r>
              <a:rPr b="1" lang="es">
                <a:solidFill>
                  <a:schemeClr val="lt1"/>
                </a:solidFill>
              </a:rPr>
              <a:t> de los usuarios, dividir los regionalmente y  tener una herramienta de manejo de personajes </a:t>
            </a:r>
            <a:r>
              <a:rPr b="1" lang="es">
                <a:solidFill>
                  <a:schemeClr val="lt1"/>
                </a:solidFill>
              </a:rPr>
              <a:t>dinámica</a:t>
            </a:r>
            <a:r>
              <a:rPr b="1" lang="es">
                <a:solidFill>
                  <a:schemeClr val="lt1"/>
                </a:solidFill>
              </a:rPr>
              <a:t> que permita llevar cualquier personaje a cualquier </a:t>
            </a:r>
            <a:r>
              <a:rPr b="1" lang="es">
                <a:solidFill>
                  <a:schemeClr val="lt1"/>
                </a:solidFill>
              </a:rPr>
              <a:t>sesión</a:t>
            </a:r>
            <a:r>
              <a:rPr b="1" lang="es">
                <a:solidFill>
                  <a:schemeClr val="lt1"/>
                </a:solidFill>
              </a:rPr>
              <a:t> y poder adaptarlo </a:t>
            </a:r>
            <a:r>
              <a:rPr b="1" lang="es">
                <a:solidFill>
                  <a:schemeClr val="lt1"/>
                </a:solidFill>
              </a:rPr>
              <a:t>rápidamente</a:t>
            </a:r>
            <a:r>
              <a:rPr b="1" lang="es">
                <a:solidFill>
                  <a:schemeClr val="lt1"/>
                </a:solidFill>
              </a:rPr>
              <a:t> </a:t>
            </a:r>
            <a:br>
              <a:rPr b="1" lang="es">
                <a:solidFill>
                  <a:schemeClr val="lt1"/>
                </a:solidFill>
              </a:rPr>
            </a:br>
            <a:r>
              <a:rPr b="1" lang="es">
                <a:solidFill>
                  <a:schemeClr val="lt1"/>
                </a:solidFill>
              </a:rPr>
              <a:t> </a:t>
            </a:r>
            <a:endParaRPr b="1">
              <a:solidFill>
                <a:schemeClr val="lt1"/>
              </a:solidFill>
            </a:endParaRPr>
          </a:p>
        </p:txBody>
      </p:sp>
      <p:sp>
        <p:nvSpPr>
          <p:cNvPr id="86" name="Google Shape;86;p17"/>
          <p:cNvSpPr/>
          <p:nvPr/>
        </p:nvSpPr>
        <p:spPr>
          <a:xfrm>
            <a:off x="2225225" y="764374"/>
            <a:ext cx="4513603" cy="1236048"/>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lt1"/>
                </a:solidFill>
                <a:latin typeface="Arial"/>
              </a:rPr>
              <a:t>en qué se diferencia </a:t>
            </a:r>
            <a:br>
              <a:rPr b="0" i="0">
                <a:ln cap="flat" cmpd="sng" w="9525">
                  <a:solidFill>
                    <a:schemeClr val="dk1"/>
                  </a:solidFill>
                  <a:prstDash val="solid"/>
                  <a:round/>
                  <a:headEnd len="sm" w="sm" type="none"/>
                  <a:tailEnd len="sm" w="sm" type="none"/>
                </a:ln>
                <a:solidFill>
                  <a:schemeClr val="lt1"/>
                </a:solidFill>
                <a:latin typeface="Arial"/>
              </a:rPr>
            </a:br>
            <a:r>
              <a:rPr b="0" i="0">
                <a:ln cap="flat" cmpd="sng" w="9525">
                  <a:solidFill>
                    <a:schemeClr val="dk1"/>
                  </a:solidFill>
                  <a:prstDash val="solid"/>
                  <a:round/>
                  <a:headEnd len="sm" w="sm" type="none"/>
                  <a:tailEnd len="sm" w="sm" type="none"/>
                </a:ln>
                <a:solidFill>
                  <a:schemeClr val="lt1"/>
                </a:solidFill>
                <a:latin typeface="Arial"/>
              </a:rPr>
              <a:t>con los demás?</a:t>
            </a: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